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9" r:id="rId4"/>
    <p:sldId id="260" r:id="rId5"/>
    <p:sldId id="262" r:id="rId6"/>
    <p:sldId id="264"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614" autoAdjust="0"/>
  </p:normalViewPr>
  <p:slideViewPr>
    <p:cSldViewPr snapToGrid="0" snapToObjects="1" showGuides="1">
      <p:cViewPr>
        <p:scale>
          <a:sx n="49" d="100"/>
          <a:sy n="49" d="100"/>
        </p:scale>
        <p:origin x="-2410" y="-5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1842-C68F-1647-B7D3-6DD2FDB3AFCE}"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3B39-9F03-B04E-9D3D-34F8C86ACFBE}" type="slidenum">
              <a:rPr lang="en-US" smtClean="0"/>
              <a:pPr/>
              <a:t>‹nr.›</a:t>
            </a:fld>
            <a:endParaRPr lang="en-US"/>
          </a:p>
        </p:txBody>
      </p:sp>
    </p:spTree>
    <p:extLst>
      <p:ext uri="{BB962C8B-B14F-4D97-AF65-F5344CB8AC3E}">
        <p14:creationId xmlns:p14="http://schemas.microsoft.com/office/powerpoint/2010/main" val="3382731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we </a:t>
            </a:r>
            <a:r>
              <a:rPr lang="en-US" sz="1200" kern="1200" dirty="0" smtClean="0">
                <a:solidFill>
                  <a:schemeClr val="tx1"/>
                </a:solidFill>
                <a:latin typeface="+mn-lt"/>
                <a:ea typeface="+mn-ea"/>
                <a:cs typeface="+mn-cs"/>
              </a:rPr>
              <a:t>take a look at all the descriptions of the Faroe Islands that tourists have made, there is a clear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pattern.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spoiled,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exploited,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polluted,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explored... Many of the words used to describe the Faroe Islands are so-called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-words. Perhaps ordinary descriptive words just aren't adequate. Or perhaps this hidden, treeless land of contrasts, evokes such unique emotions in its visitors, that the best way to describe it is by setting it apart from the rest, by applying the inherent meaning of the small, yet powerful prefix,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Faroe Islands are unbelievable. The </a:t>
            </a:r>
            <a:r>
              <a:rPr lang="en-US" sz="1200" kern="1200" baseline="0" dirty="0" smtClean="0">
                <a:solidFill>
                  <a:schemeClr val="tx1"/>
                </a:solidFill>
                <a:latin typeface="+mn-lt"/>
                <a:ea typeface="+mn-ea"/>
                <a:cs typeface="+mn-cs"/>
              </a:rPr>
              <a:t>nature is a</a:t>
            </a:r>
            <a:r>
              <a:rPr lang="en-US" sz="1200" kern="1200" dirty="0" smtClean="0">
                <a:solidFill>
                  <a:schemeClr val="tx1"/>
                </a:solidFill>
                <a:latin typeface="+mn-lt"/>
                <a:ea typeface="+mn-ea"/>
                <a:cs typeface="+mn-cs"/>
              </a:rPr>
              <a:t> combination of hard rocks, green grass and dramatic waterfalls. A stunning picture painted in green and blue colors, where your eyes can stretch from the top of a mountain over the endless surrounding ocean at any one time. The strong</a:t>
            </a:r>
            <a:r>
              <a:rPr lang="en-US" sz="1200" kern="1200" baseline="0" dirty="0" smtClean="0">
                <a:solidFill>
                  <a:schemeClr val="tx1"/>
                </a:solidFill>
                <a:latin typeface="+mn-lt"/>
                <a:ea typeface="+mn-ea"/>
                <a:cs typeface="+mn-cs"/>
              </a:rPr>
              <a:t> culture is a result of it islands isolation and</a:t>
            </a:r>
            <a:r>
              <a:rPr lang="en-US" sz="1200" kern="1200" dirty="0" smtClean="0">
                <a:solidFill>
                  <a:schemeClr val="tx1"/>
                </a:solidFill>
                <a:latin typeface="+mn-lt"/>
                <a:ea typeface="+mn-ea"/>
                <a:cs typeface="+mn-cs"/>
              </a:rPr>
              <a:t> remoteness from</a:t>
            </a:r>
            <a:r>
              <a:rPr lang="en-US" sz="1200" kern="1200" baseline="0" dirty="0" smtClean="0">
                <a:solidFill>
                  <a:schemeClr val="tx1"/>
                </a:solidFill>
                <a:latin typeface="+mn-lt"/>
                <a:ea typeface="+mn-ea"/>
                <a:cs typeface="+mn-cs"/>
              </a:rPr>
              <a:t> the rest of the world. The </a:t>
            </a:r>
            <a:r>
              <a:rPr lang="en-US" sz="1200" kern="1200" dirty="0" smtClean="0">
                <a:solidFill>
                  <a:schemeClr val="tx1"/>
                </a:solidFill>
                <a:latin typeface="+mn-lt"/>
                <a:ea typeface="+mn-ea"/>
                <a:cs typeface="+mn-cs"/>
              </a:rPr>
              <a:t>ocean has served as a great defense against dilution of the islands’ original culture. And</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many destinations seem to be getting more alike,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contrast to the Faroe Islands becomes even greater. The Faroe Islands have a unique feeling of “real”. Nature is the only true ruler and the humbling effect of nature is evident in the island’s culture. The Faroe Islands may be close in distance but are far, far from everyday life. Far from stressful obligations. Far from traffic jams and crowds. Far from normality and everyday routines. People are welcoming and open and nature invites everyone to participate. The nature is not just something you look at. It’s a place for being – for hiking, painting, angling, diving, sailing and absorbing.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latin typeface="+mn-lt"/>
                <a:ea typeface="+mn-ea"/>
                <a:cs typeface="+mn-cs"/>
              </a:rPr>
              <a:t>Gævi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gætur</a:t>
            </a:r>
            <a:r>
              <a:rPr lang="en-US" sz="1200" b="1" i="0" kern="1200" dirty="0" smtClean="0">
                <a:solidFill>
                  <a:schemeClr val="tx1"/>
                </a:solidFill>
                <a:latin typeface="+mn-lt"/>
                <a:ea typeface="+mn-ea"/>
                <a:cs typeface="+mn-cs"/>
              </a:rPr>
              <a:t> at Visit Faroe Islands </a:t>
            </a:r>
            <a:r>
              <a:rPr lang="en-US" sz="1200" b="1" i="0" kern="1200" dirty="0" err="1" smtClean="0">
                <a:solidFill>
                  <a:schemeClr val="tx1"/>
                </a:solidFill>
                <a:latin typeface="+mn-lt"/>
                <a:ea typeface="+mn-ea"/>
                <a:cs typeface="+mn-cs"/>
              </a:rPr>
              <a:t>eigur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rættindi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til</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allar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framløgunum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og</a:t>
            </a:r>
            <a:r>
              <a:rPr lang="en-US" sz="1200" b="1" i="0" kern="1200" dirty="0" smtClean="0">
                <a:solidFill>
                  <a:schemeClr val="tx1"/>
                </a:solidFill>
                <a:latin typeface="+mn-lt"/>
                <a:ea typeface="+mn-ea"/>
                <a:cs typeface="+mn-cs"/>
              </a:rPr>
              <a:t>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bert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kunnu</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brúkast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hesum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líki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samband</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við</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framløgur</a:t>
            </a:r>
            <a:r>
              <a:rPr lang="en-US" sz="1200" b="1" i="0" kern="1200" dirty="0" smtClean="0">
                <a:solidFill>
                  <a:schemeClr val="tx1"/>
                </a:solidFill>
                <a:latin typeface="+mn-lt"/>
                <a:ea typeface="+mn-ea"/>
                <a:cs typeface="+mn-cs"/>
              </a:rPr>
              <a:t> um </a:t>
            </a:r>
            <a:r>
              <a:rPr lang="en-US" sz="1200" b="1" i="0" kern="1200" dirty="0" err="1" smtClean="0">
                <a:solidFill>
                  <a:schemeClr val="tx1"/>
                </a:solidFill>
                <a:latin typeface="+mn-lt"/>
                <a:ea typeface="+mn-ea"/>
                <a:cs typeface="+mn-cs"/>
              </a:rPr>
              <a:t>Føroyar</a:t>
            </a:r>
            <a:r>
              <a:rPr lang="en-US" sz="1200" b="1" i="0" kern="1200" dirty="0" smtClean="0">
                <a:solidFill>
                  <a:schemeClr val="tx1"/>
                </a:solidFill>
                <a:latin typeface="+mn-lt"/>
                <a:ea typeface="+mn-ea"/>
                <a:cs typeface="+mn-cs"/>
              </a:rPr>
              <a:t>.</a:t>
            </a:r>
            <a:endParaRPr lang="en-US" i="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i="0" kern="1200" dirty="0" err="1" smtClean="0">
                <a:solidFill>
                  <a:schemeClr val="tx1"/>
                </a:solidFill>
                <a:latin typeface="+mn-lt"/>
                <a:ea typeface="+mn-ea"/>
                <a:cs typeface="+mn-cs"/>
              </a:rPr>
              <a:t>Gævi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gætur</a:t>
            </a:r>
            <a:r>
              <a:rPr lang="en-US" sz="1000" b="1" i="0" kern="1200" dirty="0" smtClean="0">
                <a:solidFill>
                  <a:schemeClr val="tx1"/>
                </a:solidFill>
                <a:latin typeface="+mn-lt"/>
                <a:ea typeface="+mn-ea"/>
                <a:cs typeface="+mn-cs"/>
              </a:rPr>
              <a:t> at Visit Faroe Islands </a:t>
            </a:r>
            <a:r>
              <a:rPr lang="en-US" sz="1000" b="1" i="0" kern="1200" dirty="0" err="1" smtClean="0">
                <a:solidFill>
                  <a:schemeClr val="tx1"/>
                </a:solidFill>
                <a:latin typeface="+mn-lt"/>
                <a:ea typeface="+mn-ea"/>
                <a:cs typeface="+mn-cs"/>
              </a:rPr>
              <a:t>eigur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rættindi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til</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allar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framløgunum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og</a:t>
            </a:r>
            <a:r>
              <a:rPr lang="en-US" sz="1000" b="1" i="0" kern="1200" dirty="0" smtClean="0">
                <a:solidFill>
                  <a:schemeClr val="tx1"/>
                </a:solidFill>
                <a:latin typeface="+mn-lt"/>
                <a:ea typeface="+mn-ea"/>
                <a:cs typeface="+mn-cs"/>
              </a:rPr>
              <a:t>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bert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kunnu</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brúkast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hesum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líki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samband</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við</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framløgur</a:t>
            </a:r>
            <a:r>
              <a:rPr lang="en-US" sz="1000" b="1" i="0" kern="1200" dirty="0" smtClean="0">
                <a:solidFill>
                  <a:schemeClr val="tx1"/>
                </a:solidFill>
                <a:latin typeface="+mn-lt"/>
                <a:ea typeface="+mn-ea"/>
                <a:cs typeface="+mn-cs"/>
              </a:rPr>
              <a:t> um </a:t>
            </a:r>
            <a:r>
              <a:rPr lang="en-US" sz="1000" b="1" i="0" kern="1200" dirty="0" err="1" smtClean="0">
                <a:solidFill>
                  <a:schemeClr val="tx1"/>
                </a:solidFill>
                <a:latin typeface="+mn-lt"/>
                <a:ea typeface="+mn-ea"/>
                <a:cs typeface="+mn-cs"/>
              </a:rPr>
              <a:t>Føroyar</a:t>
            </a:r>
            <a:r>
              <a:rPr lang="en-US" sz="1000" b="1" i="0" kern="1200" dirty="0" smtClean="0">
                <a:solidFill>
                  <a:schemeClr val="tx1"/>
                </a:solidFill>
                <a:latin typeface="+mn-lt"/>
                <a:ea typeface="+mn-ea"/>
                <a:cs typeface="+mn-cs"/>
              </a:rPr>
              <a:t>.</a:t>
            </a:r>
            <a:endParaRPr lang="en-US" sz="100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i="0" kern="1200" dirty="0" err="1" smtClean="0">
                <a:solidFill>
                  <a:schemeClr val="tx1"/>
                </a:solidFill>
                <a:latin typeface="+mn-lt"/>
                <a:ea typeface="+mn-ea"/>
                <a:cs typeface="+mn-cs"/>
              </a:rPr>
              <a:t>Gævi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gætur</a:t>
            </a:r>
            <a:r>
              <a:rPr lang="en-US" sz="1000" b="1" i="0" kern="1200" dirty="0" smtClean="0">
                <a:solidFill>
                  <a:schemeClr val="tx1"/>
                </a:solidFill>
                <a:latin typeface="+mn-lt"/>
                <a:ea typeface="+mn-ea"/>
                <a:cs typeface="+mn-cs"/>
              </a:rPr>
              <a:t> at Visit Faroe Islands </a:t>
            </a:r>
            <a:r>
              <a:rPr lang="en-US" sz="1000" b="1" i="0" kern="1200" dirty="0" err="1" smtClean="0">
                <a:solidFill>
                  <a:schemeClr val="tx1"/>
                </a:solidFill>
                <a:latin typeface="+mn-lt"/>
                <a:ea typeface="+mn-ea"/>
                <a:cs typeface="+mn-cs"/>
              </a:rPr>
              <a:t>eigur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rættindi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til</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allar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framløgunum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og</a:t>
            </a:r>
            <a:r>
              <a:rPr lang="en-US" sz="1000" b="1" i="0" kern="1200" dirty="0" smtClean="0">
                <a:solidFill>
                  <a:schemeClr val="tx1"/>
                </a:solidFill>
                <a:latin typeface="+mn-lt"/>
                <a:ea typeface="+mn-ea"/>
                <a:cs typeface="+mn-cs"/>
              </a:rPr>
              <a:t>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bert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kunnu</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brúkast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hesum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líki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samband</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við</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framløgur</a:t>
            </a:r>
            <a:r>
              <a:rPr lang="en-US" sz="1000" b="1" i="0" kern="1200" dirty="0" smtClean="0">
                <a:solidFill>
                  <a:schemeClr val="tx1"/>
                </a:solidFill>
                <a:latin typeface="+mn-lt"/>
                <a:ea typeface="+mn-ea"/>
                <a:cs typeface="+mn-cs"/>
              </a:rPr>
              <a:t> um </a:t>
            </a:r>
            <a:r>
              <a:rPr lang="en-US" sz="1000" b="1" i="0" kern="1200" dirty="0" err="1" smtClean="0">
                <a:solidFill>
                  <a:schemeClr val="tx1"/>
                </a:solidFill>
                <a:latin typeface="+mn-lt"/>
                <a:ea typeface="+mn-ea"/>
                <a:cs typeface="+mn-cs"/>
              </a:rPr>
              <a:t>Føroyar</a:t>
            </a:r>
            <a:r>
              <a:rPr lang="en-US" sz="1000" b="1" i="0" kern="1200" dirty="0" smtClean="0">
                <a:solidFill>
                  <a:schemeClr val="tx1"/>
                </a:solidFill>
                <a:latin typeface="+mn-lt"/>
                <a:ea typeface="+mn-ea"/>
                <a:cs typeface="+mn-cs"/>
              </a:rPr>
              <a:t>.</a:t>
            </a:r>
            <a:endParaRPr lang="en-US" sz="100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i="0" kern="1200" dirty="0" err="1" smtClean="0">
                <a:solidFill>
                  <a:schemeClr val="tx1"/>
                </a:solidFill>
                <a:latin typeface="+mn-lt"/>
                <a:ea typeface="+mn-ea"/>
                <a:cs typeface="+mn-cs"/>
              </a:rPr>
              <a:t>Gævi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gætur</a:t>
            </a:r>
            <a:r>
              <a:rPr lang="en-US" sz="1000" b="1" i="0" kern="1200" dirty="0" smtClean="0">
                <a:solidFill>
                  <a:schemeClr val="tx1"/>
                </a:solidFill>
                <a:latin typeface="+mn-lt"/>
                <a:ea typeface="+mn-ea"/>
                <a:cs typeface="+mn-cs"/>
              </a:rPr>
              <a:t> at Visit Faroe Islands </a:t>
            </a:r>
            <a:r>
              <a:rPr lang="en-US" sz="1000" b="1" i="0" kern="1200" dirty="0" err="1" smtClean="0">
                <a:solidFill>
                  <a:schemeClr val="tx1"/>
                </a:solidFill>
                <a:latin typeface="+mn-lt"/>
                <a:ea typeface="+mn-ea"/>
                <a:cs typeface="+mn-cs"/>
              </a:rPr>
              <a:t>eigur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rættindi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til</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allar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framløgunum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og</a:t>
            </a:r>
            <a:r>
              <a:rPr lang="en-US" sz="1000" b="1" i="0" kern="1200" dirty="0" smtClean="0">
                <a:solidFill>
                  <a:schemeClr val="tx1"/>
                </a:solidFill>
                <a:latin typeface="+mn-lt"/>
                <a:ea typeface="+mn-ea"/>
                <a:cs typeface="+mn-cs"/>
              </a:rPr>
              <a:t>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bert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kunnu</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brúkast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hesum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líki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samband</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við</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framløgur</a:t>
            </a:r>
            <a:r>
              <a:rPr lang="en-US" sz="1000" b="1" i="0" kern="1200" dirty="0" smtClean="0">
                <a:solidFill>
                  <a:schemeClr val="tx1"/>
                </a:solidFill>
                <a:latin typeface="+mn-lt"/>
                <a:ea typeface="+mn-ea"/>
                <a:cs typeface="+mn-cs"/>
              </a:rPr>
              <a:t> um </a:t>
            </a:r>
            <a:r>
              <a:rPr lang="en-US" sz="1000" b="1" i="0" kern="1200" dirty="0" err="1" smtClean="0">
                <a:solidFill>
                  <a:schemeClr val="tx1"/>
                </a:solidFill>
                <a:latin typeface="+mn-lt"/>
                <a:ea typeface="+mn-ea"/>
                <a:cs typeface="+mn-cs"/>
              </a:rPr>
              <a:t>Føroyar</a:t>
            </a:r>
            <a:r>
              <a:rPr lang="en-US" sz="1000" b="1" i="0" kern="1200" dirty="0" smtClean="0">
                <a:solidFill>
                  <a:schemeClr val="tx1"/>
                </a:solidFill>
                <a:latin typeface="+mn-lt"/>
                <a:ea typeface="+mn-ea"/>
                <a:cs typeface="+mn-cs"/>
              </a:rPr>
              <a:t>.</a:t>
            </a:r>
            <a:endParaRPr lang="en-US" sz="100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latin typeface="+mn-lt"/>
                <a:ea typeface="+mn-ea"/>
                <a:cs typeface="+mn-cs"/>
              </a:rPr>
              <a:t>Gævi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gætur</a:t>
            </a:r>
            <a:r>
              <a:rPr lang="en-US" sz="1200" b="1" i="0" kern="1200" dirty="0" smtClean="0">
                <a:solidFill>
                  <a:schemeClr val="tx1"/>
                </a:solidFill>
                <a:latin typeface="+mn-lt"/>
                <a:ea typeface="+mn-ea"/>
                <a:cs typeface="+mn-cs"/>
              </a:rPr>
              <a:t> at Visit Faroe Islands </a:t>
            </a:r>
            <a:r>
              <a:rPr lang="en-US" sz="1200" b="1" i="0" kern="1200" dirty="0" err="1" smtClean="0">
                <a:solidFill>
                  <a:schemeClr val="tx1"/>
                </a:solidFill>
                <a:latin typeface="+mn-lt"/>
                <a:ea typeface="+mn-ea"/>
                <a:cs typeface="+mn-cs"/>
              </a:rPr>
              <a:t>eigur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rættindi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til</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allar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framløgunum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og</a:t>
            </a:r>
            <a:r>
              <a:rPr lang="en-US" sz="1200" b="1" i="0" kern="1200" dirty="0" smtClean="0">
                <a:solidFill>
                  <a:schemeClr val="tx1"/>
                </a:solidFill>
                <a:latin typeface="+mn-lt"/>
                <a:ea typeface="+mn-ea"/>
                <a:cs typeface="+mn-cs"/>
              </a:rPr>
              <a:t>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bert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kunnu</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brúkast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hesum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líki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samband</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við</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framløgur</a:t>
            </a:r>
            <a:r>
              <a:rPr lang="en-US" sz="1200" b="1" i="0" kern="1200" dirty="0" smtClean="0">
                <a:solidFill>
                  <a:schemeClr val="tx1"/>
                </a:solidFill>
                <a:latin typeface="+mn-lt"/>
                <a:ea typeface="+mn-ea"/>
                <a:cs typeface="+mn-cs"/>
              </a:rPr>
              <a:t> um </a:t>
            </a:r>
            <a:r>
              <a:rPr lang="en-US" sz="1200" b="1" i="0" kern="1200" dirty="0" err="1" smtClean="0">
                <a:solidFill>
                  <a:schemeClr val="tx1"/>
                </a:solidFill>
                <a:latin typeface="+mn-lt"/>
                <a:ea typeface="+mn-ea"/>
                <a:cs typeface="+mn-cs"/>
              </a:rPr>
              <a:t>Føroyar</a:t>
            </a:r>
            <a:r>
              <a:rPr lang="en-US" sz="1200" b="1" i="0" kern="1200" dirty="0" smtClean="0">
                <a:solidFill>
                  <a:schemeClr val="tx1"/>
                </a:solidFill>
                <a:latin typeface="+mn-lt"/>
                <a:ea typeface="+mn-ea"/>
                <a:cs typeface="+mn-cs"/>
              </a:rPr>
              <a:t>.</a:t>
            </a:r>
            <a:endParaRPr lang="en-US"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i="0" kern="1200" dirty="0" err="1" smtClean="0">
                <a:solidFill>
                  <a:schemeClr val="tx1"/>
                </a:solidFill>
                <a:latin typeface="+mn-lt"/>
                <a:ea typeface="+mn-ea"/>
                <a:cs typeface="+mn-cs"/>
              </a:rPr>
              <a:t>Gævi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gætur</a:t>
            </a:r>
            <a:r>
              <a:rPr lang="en-US" sz="1000" b="1" i="0" kern="1200" dirty="0" smtClean="0">
                <a:solidFill>
                  <a:schemeClr val="tx1"/>
                </a:solidFill>
                <a:latin typeface="+mn-lt"/>
                <a:ea typeface="+mn-ea"/>
                <a:cs typeface="+mn-cs"/>
              </a:rPr>
              <a:t> at Visit Faroe Islands </a:t>
            </a:r>
            <a:r>
              <a:rPr lang="en-US" sz="1000" b="1" i="0" kern="1200" dirty="0" err="1" smtClean="0">
                <a:solidFill>
                  <a:schemeClr val="tx1"/>
                </a:solidFill>
                <a:latin typeface="+mn-lt"/>
                <a:ea typeface="+mn-ea"/>
                <a:cs typeface="+mn-cs"/>
              </a:rPr>
              <a:t>eigur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rættindi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til</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allar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framløgunum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og</a:t>
            </a:r>
            <a:r>
              <a:rPr lang="en-US" sz="1000" b="1" i="0" kern="1200" dirty="0" smtClean="0">
                <a:solidFill>
                  <a:schemeClr val="tx1"/>
                </a:solidFill>
                <a:latin typeface="+mn-lt"/>
                <a:ea typeface="+mn-ea"/>
                <a:cs typeface="+mn-cs"/>
              </a:rPr>
              <a:t>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bert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kunnu</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brúkast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hesum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líki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samband</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við</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framløgur</a:t>
            </a:r>
            <a:r>
              <a:rPr lang="en-US" sz="1000" b="1" i="0" kern="1200" dirty="0" smtClean="0">
                <a:solidFill>
                  <a:schemeClr val="tx1"/>
                </a:solidFill>
                <a:latin typeface="+mn-lt"/>
                <a:ea typeface="+mn-ea"/>
                <a:cs typeface="+mn-cs"/>
              </a:rPr>
              <a:t> um </a:t>
            </a:r>
            <a:r>
              <a:rPr lang="en-US" sz="1000" b="1" i="0" kern="1200" dirty="0" err="1" smtClean="0">
                <a:solidFill>
                  <a:schemeClr val="tx1"/>
                </a:solidFill>
                <a:latin typeface="+mn-lt"/>
                <a:ea typeface="+mn-ea"/>
                <a:cs typeface="+mn-cs"/>
              </a:rPr>
              <a:t>Føroyar</a:t>
            </a:r>
            <a:r>
              <a:rPr lang="en-US" sz="1000" b="1" i="0" kern="1200" dirty="0" smtClean="0">
                <a:solidFill>
                  <a:schemeClr val="tx1"/>
                </a:solidFill>
                <a:latin typeface="+mn-lt"/>
                <a:ea typeface="+mn-ea"/>
                <a:cs typeface="+mn-cs"/>
              </a:rPr>
              <a:t>.</a:t>
            </a:r>
            <a:endParaRPr lang="en-US" sz="100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i="0" kern="1200" dirty="0" err="1" smtClean="0">
                <a:solidFill>
                  <a:schemeClr val="tx1"/>
                </a:solidFill>
                <a:latin typeface="+mn-lt"/>
                <a:ea typeface="+mn-ea"/>
                <a:cs typeface="+mn-cs"/>
              </a:rPr>
              <a:t>Gævi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gætur</a:t>
            </a:r>
            <a:r>
              <a:rPr lang="en-US" sz="1000" b="1" i="0" kern="1200" dirty="0" smtClean="0">
                <a:solidFill>
                  <a:schemeClr val="tx1"/>
                </a:solidFill>
                <a:latin typeface="+mn-lt"/>
                <a:ea typeface="+mn-ea"/>
                <a:cs typeface="+mn-cs"/>
              </a:rPr>
              <a:t> at Visit Faroe Islands </a:t>
            </a:r>
            <a:r>
              <a:rPr lang="en-US" sz="1000" b="1" i="0" kern="1200" dirty="0" err="1" smtClean="0">
                <a:solidFill>
                  <a:schemeClr val="tx1"/>
                </a:solidFill>
                <a:latin typeface="+mn-lt"/>
                <a:ea typeface="+mn-ea"/>
                <a:cs typeface="+mn-cs"/>
              </a:rPr>
              <a:t>eigur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rættindi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til</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allar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framløgunum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og</a:t>
            </a:r>
            <a:r>
              <a:rPr lang="en-US" sz="1000" b="1" i="0" kern="1200" dirty="0" smtClean="0">
                <a:solidFill>
                  <a:schemeClr val="tx1"/>
                </a:solidFill>
                <a:latin typeface="+mn-lt"/>
                <a:ea typeface="+mn-ea"/>
                <a:cs typeface="+mn-cs"/>
              </a:rPr>
              <a:t> at </a:t>
            </a:r>
            <a:r>
              <a:rPr lang="en-US" sz="1000" b="1" i="0" kern="1200" dirty="0" err="1" smtClean="0">
                <a:solidFill>
                  <a:schemeClr val="tx1"/>
                </a:solidFill>
                <a:latin typeface="+mn-lt"/>
                <a:ea typeface="+mn-ea"/>
                <a:cs typeface="+mn-cs"/>
              </a:rPr>
              <a:t>myndirnar</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bert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kunnu</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brúkast</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hesum</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líki</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í</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samband</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við</a:t>
            </a:r>
            <a:r>
              <a:rPr lang="en-US" sz="1000" b="1" i="0" kern="1200" dirty="0" smtClean="0">
                <a:solidFill>
                  <a:schemeClr val="tx1"/>
                </a:solidFill>
                <a:latin typeface="+mn-lt"/>
                <a:ea typeface="+mn-ea"/>
                <a:cs typeface="+mn-cs"/>
              </a:rPr>
              <a:t> </a:t>
            </a:r>
            <a:r>
              <a:rPr lang="en-US" sz="1000" b="1" i="0" kern="1200" dirty="0" err="1" smtClean="0">
                <a:solidFill>
                  <a:schemeClr val="tx1"/>
                </a:solidFill>
                <a:latin typeface="+mn-lt"/>
                <a:ea typeface="+mn-ea"/>
                <a:cs typeface="+mn-cs"/>
              </a:rPr>
              <a:t>framløgur</a:t>
            </a:r>
            <a:r>
              <a:rPr lang="en-US" sz="1000" b="1" i="0" kern="1200" dirty="0" smtClean="0">
                <a:solidFill>
                  <a:schemeClr val="tx1"/>
                </a:solidFill>
                <a:latin typeface="+mn-lt"/>
                <a:ea typeface="+mn-ea"/>
                <a:cs typeface="+mn-cs"/>
              </a:rPr>
              <a:t> um </a:t>
            </a:r>
            <a:r>
              <a:rPr lang="en-US" sz="1000" b="1" i="0" kern="1200" dirty="0" err="1" smtClean="0">
                <a:solidFill>
                  <a:schemeClr val="tx1"/>
                </a:solidFill>
                <a:latin typeface="+mn-lt"/>
                <a:ea typeface="+mn-ea"/>
                <a:cs typeface="+mn-cs"/>
              </a:rPr>
              <a:t>Føroyar</a:t>
            </a:r>
            <a:r>
              <a:rPr lang="en-US" sz="1000" b="1" i="0" kern="1200" dirty="0" smtClean="0">
                <a:solidFill>
                  <a:schemeClr val="tx1"/>
                </a:solidFill>
                <a:latin typeface="+mn-lt"/>
                <a:ea typeface="+mn-ea"/>
                <a:cs typeface="+mn-cs"/>
              </a:rPr>
              <a:t>.</a:t>
            </a:r>
            <a:endParaRPr lang="en-US" sz="1000" i="0" dirty="0" smtClean="0"/>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o-F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o-FO" smtClean="0"/>
              <a:t>Click to edit Master subtitle style</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o-F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idx="1"/>
          </p:nvPr>
        </p:nvSpPr>
        <p:spPr/>
        <p:txBody>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o-F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o-FO" smtClean="0"/>
              <a:t>Click to edit Master text styles</a:t>
            </a:r>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o-F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7" name="Date Placeholder 6"/>
          <p:cNvSpPr>
            <a:spLocks noGrp="1"/>
          </p:cNvSpPr>
          <p:nvPr>
            <p:ph type="dt" sz="half" idx="10"/>
          </p:nvPr>
        </p:nvSpPr>
        <p:spPr/>
        <p:txBody>
          <a:bodyPr/>
          <a:lstStyle/>
          <a:p>
            <a:fld id="{30FEA9AC-4C91-B047-A5AC-96D22B06CB2C}"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90911"/>
            <a:ext cx="8229600" cy="1143000"/>
          </a:xfrm>
        </p:spPr>
        <p:txBody>
          <a:bodyPr>
            <a:normAutofit/>
          </a:bodyPr>
          <a:lstStyle>
            <a:lvl1pPr algn="l">
              <a:defRPr sz="2800"/>
            </a:lvl1pPr>
          </a:lstStyle>
          <a:p>
            <a:r>
              <a:rPr lang="fo-FO" smtClean="0"/>
              <a:t>Click to edit Master title style</a:t>
            </a:r>
            <a:endParaRPr lang="en-US"/>
          </a:p>
        </p:txBody>
      </p:sp>
      <p:sp>
        <p:nvSpPr>
          <p:cNvPr id="3" name="Date Placeholder 2"/>
          <p:cNvSpPr>
            <a:spLocks noGrp="1"/>
          </p:cNvSpPr>
          <p:nvPr>
            <p:ph type="dt" sz="half" idx="10"/>
          </p:nvPr>
        </p:nvSpPr>
        <p:spPr/>
        <p:txBody>
          <a:bodyPr/>
          <a:lstStyle/>
          <a:p>
            <a:fld id="{30FEA9AC-4C91-B047-A5AC-96D22B06CB2C}"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9AC-4C91-B047-A5AC-96D22B06CB2C}"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o-F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o-F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o-FO"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A9AC-4C91-B047-A5AC-96D22B06CB2C}"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72941-3701-1747-8F08-AE08F693ED13}"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4828</TotalTime>
  <Words>529</Words>
  <Application>Microsoft Office PowerPoint</Application>
  <PresentationFormat>Skærmshow (4:3)</PresentationFormat>
  <Paragraphs>20</Paragraphs>
  <Slides>7</Slides>
  <Notes>7</Notes>
  <HiddenSlides>0</HiddenSlides>
  <MMClips>0</MMClips>
  <ScaleCrop>false</ScaleCrop>
  <HeadingPairs>
    <vt:vector size="4" baseType="variant">
      <vt:variant>
        <vt:lpstr>Tema</vt:lpstr>
      </vt:variant>
      <vt:variant>
        <vt:i4>1</vt:i4>
      </vt:variant>
      <vt:variant>
        <vt:lpstr>Diastitler</vt:lpstr>
      </vt:variant>
      <vt:variant>
        <vt:i4>7</vt:i4>
      </vt:variant>
    </vt:vector>
  </HeadingPairs>
  <TitlesOfParts>
    <vt:vector size="8"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Sendistovan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Sissal Kj. Kristiansen</dc:creator>
  <cp:lastModifiedBy>Súsanna E. Sørensen</cp:lastModifiedBy>
  <cp:revision>46</cp:revision>
  <dcterms:created xsi:type="dcterms:W3CDTF">2014-09-24T23:44:44Z</dcterms:created>
  <dcterms:modified xsi:type="dcterms:W3CDTF">2014-09-25T08:40:01Z</dcterms:modified>
</cp:coreProperties>
</file>